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2" r:id="rId3"/>
    <p:sldId id="258" r:id="rId4"/>
    <p:sldId id="259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الرابعه</a:t>
            </a:r>
            <a:endParaRPr lang="ar-SA" dirty="0"/>
          </a:p>
          <a:p>
            <a:pPr algn="ctr"/>
            <a:r>
              <a:rPr lang="ar-SA" dirty="0"/>
              <a:t>علم اللغة العام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81F0-B17C-4FB9-9A3F-0171BD8B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Morphology page 33-35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33FC-9125-4D38-8896-2702A1025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0971"/>
            <a:ext cx="8596668" cy="480039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Prefixes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Pre-pro……………….precede predict, project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Sun……….submarine,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substand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Trans……………..transmit, transfer, translation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Up…………..updo and upgrade</a:t>
            </a:r>
          </a:p>
          <a:p>
            <a:pPr>
              <a:lnSpc>
                <a:spcPct val="20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63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272E18-7F0A-42B3-AB6A-BB7BDA811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…….full of….joyous</a:t>
            </a:r>
          </a:p>
          <a:p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ly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……in a manner……quickly</a:t>
            </a:r>
            <a:b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-award….shows direction…..forward</a:t>
            </a:r>
            <a:b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-ways….shows direction…..sideways</a:t>
            </a:r>
            <a:b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-less….without……careless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20855-E04D-491B-A2E5-D33ADDFC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46" y="1062976"/>
            <a:ext cx="8596668" cy="4745121"/>
          </a:xfrm>
        </p:spPr>
        <p:txBody>
          <a:bodyPr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Derivational morphology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Derivational morphemes are morphemes which are added to a lexeme to change its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meaning or function.</a:t>
            </a:r>
          </a:p>
          <a:p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540"/>
              </a:spcAft>
            </a:pP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Modern (adj.) &gt; modernise (v.)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709CF-5A02-4700-873E-CB02D6085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309" y="1068907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Inflectional morphology</a:t>
            </a:r>
          </a:p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Inflectional morphemes are affixes which carry grammatical meaning.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r>
              <a:rPr lang="en-US" sz="2400" i="1">
                <a:latin typeface="Times New Roman" panose="02020603050405020304" pitchFamily="18" charset="0"/>
                <a:ea typeface="Calibri" panose="020F0502020204030204" pitchFamily="34" charset="0"/>
              </a:rPr>
              <a:t>-s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en-US" sz="2400" i="1">
                <a:latin typeface="Times New Roman" panose="02020603050405020304" pitchFamily="18" charset="0"/>
                <a:ea typeface="Calibri" panose="020F0502020204030204" pitchFamily="34" charset="0"/>
              </a:rPr>
              <a:t>cats -  horses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49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Words>106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Morphology page 33-35</vt:lpstr>
      <vt:lpstr>Suffix </vt:lpstr>
      <vt:lpstr>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26</cp:revision>
  <dcterms:created xsi:type="dcterms:W3CDTF">2020-03-18T12:46:15Z</dcterms:created>
  <dcterms:modified xsi:type="dcterms:W3CDTF">2020-03-21T15:36:20Z</dcterms:modified>
</cp:coreProperties>
</file>